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>
        <p:scale>
          <a:sx n="25" d="100"/>
          <a:sy n="25" d="100"/>
        </p:scale>
        <p:origin x="-1638" y="-72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2022-12-13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>
              <a:lnSpc>
                <a:spcPct val="200000"/>
              </a:lnSpc>
              <a:buFontTx/>
              <a:buChar char="•"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Poster Size 2 by 5 ft (</a:t>
            </a:r>
            <a:r>
              <a:rPr lang="en-US" sz="5400" b="1">
                <a:latin typeface="Times New Roman" pitchFamily="18" charset="0"/>
                <a:cs typeface="Times New Roman" pitchFamily="18" charset="0"/>
              </a:rPr>
              <a:t>Orientation Portrait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  <a:p>
            <a:pPr defTabSz="4175757">
              <a:lnSpc>
                <a:spcPct val="200000"/>
              </a:lnSpc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6" y="9593837"/>
            <a:ext cx="3599798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0"/>
          <p:cNvSpPr txBox="1">
            <a:spLocks noChangeArrowheads="1"/>
          </p:cNvSpPr>
          <p:nvPr/>
        </p:nvSpPr>
        <p:spPr bwMode="auto">
          <a:xfrm>
            <a:off x="808037" y="11595588"/>
            <a:ext cx="146304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defTabSz="4175757">
              <a:spcBef>
                <a:spcPct val="50000"/>
              </a:spcBef>
              <a:buFont typeface="Wingdings" pitchFamily="2" charset="2"/>
              <a:buChar char="v"/>
            </a:pPr>
            <a:endParaRPr lang="tr-TR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9111454" y="9756512"/>
            <a:ext cx="953339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20720" y="17726197"/>
            <a:ext cx="4650829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625786"/>
            <a:ext cx="15544801" cy="16430931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419640" y="30416990"/>
            <a:ext cx="4419600" cy="71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36641" y="24372584"/>
            <a:ext cx="7391398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Method 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365990"/>
            <a:ext cx="27660600" cy="6217064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Preparation of Poster for the </a:t>
            </a: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400" b="1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 INTERACT-2023</a:t>
            </a:r>
            <a:endParaRPr lang="en-US" sz="7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, Author-B 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* and  Author-C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Electronic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Engineering, NED University of Engineering and Technology,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Karachi, 75290, Pakistan (email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email)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School of </a:t>
            </a:r>
            <a:r>
              <a:rPr lang="en-US" sz="4400" kern="100" dirty="0" smtClean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Telecommunication Engineering </a:t>
            </a:r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&amp; Computer Sciences, KTH Royal Institute of Technology,</a:t>
            </a:r>
          </a:p>
          <a:p>
            <a:pPr algn="ctr"/>
            <a:r>
              <a:rPr lang="en-US" sz="4400" kern="100" dirty="0"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SE-100 44 Stockholm, Sweden 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(email)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873" y="489833"/>
            <a:ext cx="21031201" cy="1292639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9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International Conference on Emerging Trends in Electronic and Telecommunication Engineering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INTERACT-2023), March 15-16 2023, NEDUET Karachi.         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639" y="122514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104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Yasir</cp:lastModifiedBy>
  <cp:revision>104</cp:revision>
  <dcterms:created xsi:type="dcterms:W3CDTF">2011-05-05T00:43:02Z</dcterms:created>
  <dcterms:modified xsi:type="dcterms:W3CDTF">2022-12-13T04:20:48Z</dcterms:modified>
</cp:coreProperties>
</file>